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0A09-C99A-424B-903B-28A312CA303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5242-3B3C-4515-8FC2-E52A70DF1F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00" y="304800"/>
            <a:ext cx="3429000" cy="1752600"/>
          </a:xfrm>
        </p:spPr>
        <p:txBody>
          <a:bodyPr/>
          <a:lstStyle/>
          <a:p>
            <a:r>
              <a:rPr lang="en-US" b="1" dirty="0" err="1" smtClean="0">
                <a:latin typeface="Algerian" pitchFamily="82" charset="0"/>
              </a:rPr>
              <a:t>Koins</a:t>
            </a:r>
            <a:r>
              <a:rPr lang="en-US" b="1" dirty="0" smtClean="0">
                <a:latin typeface="Algerian" pitchFamily="82" charset="0"/>
              </a:rPr>
              <a:t> for the </a:t>
            </a:r>
            <a:r>
              <a:rPr lang="en-US" b="1" dirty="0" err="1" smtClean="0">
                <a:latin typeface="Algerian" pitchFamily="82" charset="0"/>
              </a:rPr>
              <a:t>Kause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696200" cy="2743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This week we will be competing against all </a:t>
            </a:r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Bridgepreps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 in a Penny Wars for a </a:t>
            </a:r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Kause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.</a:t>
            </a:r>
          </a:p>
          <a:p>
            <a:endParaRPr lang="en-US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Proceeds will help augment the Kindergarten swimming curriculum, lessons and transportation for our </a:t>
            </a:r>
            <a:r>
              <a:rPr lang="en-US" dirty="0" err="1" smtClean="0">
                <a:solidFill>
                  <a:schemeClr val="tx1"/>
                </a:solidFill>
                <a:latin typeface="Algerian" pitchFamily="82" charset="0"/>
              </a:rPr>
              <a:t>Bridgeprep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 Students from all  South Florida campuses.</a:t>
            </a:r>
            <a:endParaRPr lang="en-US" dirty="0">
              <a:solidFill>
                <a:schemeClr val="tx1"/>
              </a:solidFill>
              <a:latin typeface="Algerian" pitchFamily="82" charset="0"/>
            </a:endParaRPr>
          </a:p>
        </p:txBody>
      </p:sp>
      <p:pic>
        <p:nvPicPr>
          <p:cNvPr id="4" name="Picture 3" descr="Kyan's kau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29200" cy="2952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Koins for the Kause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Koins for the Kause</dc:title>
  <dc:creator>Office</dc:creator>
  <cp:lastModifiedBy>Office</cp:lastModifiedBy>
  <cp:revision>3</cp:revision>
  <dcterms:created xsi:type="dcterms:W3CDTF">2015-12-07T18:44:19Z</dcterms:created>
  <dcterms:modified xsi:type="dcterms:W3CDTF">2015-12-07T19:06:03Z</dcterms:modified>
</cp:coreProperties>
</file>